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89" d="100"/>
          <a:sy n="89" d="100"/>
        </p:scale>
        <p:origin x="768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CF745-FAC2-9823-7FC2-E675CEBCF2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32215F-8AC0-54E9-90AC-CAAE35D6F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2EEC6-0561-1187-B120-4B070296D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4DD94-93F4-BBA7-FBAB-BC82F2E4A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365F2-4959-6718-0C06-79467A7D8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74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BBCFA-3E61-CE47-E28E-0A100964D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E5CB15-FF2F-7C9B-CA5D-35BBB6125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31C4F-ABB6-FE5F-285B-E6BC0CB88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DEA12-D3B9-0C11-1DEB-A41D3A286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7B857-B013-9CDB-EF6F-DBEEB33F4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32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2DBE83-3DEB-88AE-EBA7-EC51E84D9F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E619A-FF1A-ED8B-FF65-E2124F95F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AF583-8E0F-6A4E-A7D2-28E3A5927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515CD-1F1F-81B1-09DD-C7DC5CB2A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6E1FA-7EA0-837D-ECDA-BAF7B6C30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329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3B55B-3026-C915-7D70-55F7B9899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3D108-48E6-7840-526C-DA02A069A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44388-7D95-D0E8-E7ED-DD74F402B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B8007-B715-ABAE-3033-6866733C0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6D8FC-EC1C-9124-0CEA-C885D4436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84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346AF-ABDA-AE07-21D9-309AF8240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F40D2C-D236-F736-172F-1656474CB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86E67B-0BC3-71D8-9505-A45890C42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7466E-6DCC-BF81-389A-1FDEA40EA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FB7B5-7542-59DF-1B87-EB178A9B3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62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94F6B-6F28-A1D1-EB54-E9B2C2FA8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E0783-E884-2BEF-1DBF-9643095CAC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E293B-A5F0-0C0F-5ED7-CA5237A5D7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6414A-D65B-A2A0-58C1-EDAE0E38D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8FDFE-CCCC-A8DD-6235-AFB238F65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6A606-6F11-9B8B-7A51-0B6BDAB90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77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57192-473E-A484-8010-5B7B64D24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C7A54-435A-3DC8-CBE2-9FE4D0663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A646A4-4F53-D51B-5A80-01BF2BBB3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2CB40D-0230-3895-1123-3A7FFA184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E692E3-1AE9-6792-520F-15A2EEE730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570A63-642D-96F9-4686-1692EA08A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4D826B-891B-1DBC-2ADF-673123E04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03BE0D-35F3-BE1C-6F5F-476DBC89F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563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1BAF8-6B7E-FF2B-4633-A4668E801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543C94-53F3-7A1A-5635-E884B94F5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A50E69-551D-B36C-0AAA-7EEF7B3F1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52813-22F1-215A-DF65-832BB082C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73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CB88A2-4012-865C-F72E-7732AAAC2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DB55EC-C92A-9EFD-5375-BDD8BF45E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D511B-6BE3-D87E-2BEB-9B0AF641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53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706F9-130A-7ABB-CF74-00831CFAF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3F5AB-B4AF-ABE4-E6E6-398A4BB1E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25492-7B1F-E046-C66A-6B4039A2E8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5C4F46-3896-AFA2-BDFE-2B11A1907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40EF7A-7323-D190-ADD0-6013743C7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105F2-2CFB-8D25-1B49-602E026E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13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1CF3B-6AA3-F8D1-AEC2-20563523A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4C58F1-2681-1BFC-FBE7-C82AD29EA8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752139-F315-FD62-6638-4BCACD203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894353-539B-D4E8-36DF-01111A3B8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D7DFB-2A86-CDCD-304D-A44206E1A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792E2C-E5DF-A9C7-96A4-19E6EC206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54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C5E227-4539-BE89-207C-3F104154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C7FE9C-CCB1-7AFE-9B3D-CE55307E2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48CB5-E707-3957-715A-42CF35DF40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6D53FA-2997-2046-960C-A52BA29B902C}" type="datetimeFigureOut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50E39-71AA-AB48-8263-71F2B91D94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6E87C-3B1F-73B5-747A-6F8C8655FD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C1DC54-B322-D64A-BAE2-65022DFE5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5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microsoft.com/office/2007/relationships/hdphoto" Target="../media/hdphoto4.wdp"/><Relationship Id="rId4" Type="http://schemas.openxmlformats.org/officeDocument/2006/relationships/image" Target="../media/image3.png"/><Relationship Id="rId9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bear walking in a forest&#10;&#10;AI-generated content may be incorrect.">
            <a:extLst>
              <a:ext uri="{FF2B5EF4-FFF2-40B4-BE49-F238E27FC236}">
                <a16:creationId xmlns:a16="http://schemas.microsoft.com/office/drawing/2014/main" id="{F5DBD2A6-0F32-ABF0-CF83-1D0A4CDFA4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46" r="8911"/>
          <a:stretch>
            <a:fillRect/>
          </a:stretch>
        </p:blipFill>
        <p:spPr>
          <a:xfrm>
            <a:off x="8310653" y="239559"/>
            <a:ext cx="2535826" cy="2205724"/>
          </a:xfrm>
          <a:prstGeom prst="rect">
            <a:avLst/>
          </a:prstGeom>
        </p:spPr>
      </p:pic>
      <p:pic>
        <p:nvPicPr>
          <p:cNvPr id="19" name="Picture 18" descr="A bear walking in a forest&#10;&#10;AI-generated content may be incorrect.">
            <a:extLst>
              <a:ext uri="{FF2B5EF4-FFF2-40B4-BE49-F238E27FC236}">
                <a16:creationId xmlns:a16="http://schemas.microsoft.com/office/drawing/2014/main" id="{2235BA55-A5D5-2503-9A2C-D3B6D304FA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5" r="14000"/>
          <a:stretch>
            <a:fillRect/>
          </a:stretch>
        </p:blipFill>
        <p:spPr>
          <a:xfrm>
            <a:off x="5815132" y="239559"/>
            <a:ext cx="2434281" cy="22057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5707FE-1AA9-2902-CCCD-0A9E9BCDEE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74" r="12474"/>
          <a:stretch/>
        </p:blipFill>
        <p:spPr>
          <a:xfrm>
            <a:off x="361504" y="228558"/>
            <a:ext cx="2483192" cy="22057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9D3253-0C43-B9A3-F090-E539EBA8C3F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431" r="12517"/>
          <a:stretch>
            <a:fillRect/>
          </a:stretch>
        </p:blipFill>
        <p:spPr>
          <a:xfrm>
            <a:off x="2922174" y="228558"/>
            <a:ext cx="2483191" cy="2205724"/>
          </a:xfrm>
          <a:prstGeom prst="rect">
            <a:avLst/>
          </a:prstGeom>
        </p:spPr>
      </p:pic>
      <p:pic>
        <p:nvPicPr>
          <p:cNvPr id="10" name="Picture 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97C5C1F-4D53-DB90-F631-B388B130E6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16022" y1="28521" x2="16022" y2="28521"/>
                        <a14:foregroundMark x1="15746" y1="44718" x2="15746" y2="44718"/>
                        <a14:foregroundMark x1="16851" y1="82042" x2="16851" y2="82042"/>
                      </a14:backgroundRemoval>
                    </a14:imgEffect>
                  </a14:imgLayer>
                </a14:imgProps>
              </a:ext>
            </a:extLst>
          </a:blip>
          <a:srcRect l="10508" t="37686" r="76591" b="45527"/>
          <a:stretch>
            <a:fillRect/>
          </a:stretch>
        </p:blipFill>
        <p:spPr>
          <a:xfrm>
            <a:off x="5753892" y="183485"/>
            <a:ext cx="593125" cy="605481"/>
          </a:xfrm>
          <a:prstGeom prst="rect">
            <a:avLst/>
          </a:prstGeom>
        </p:spPr>
      </p:pic>
      <p:pic>
        <p:nvPicPr>
          <p:cNvPr id="11" name="Picture 10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51F6D20-9B95-3CB3-EB33-937217CD11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16022" y1="28521" x2="16022" y2="28521"/>
                        <a14:foregroundMark x1="15746" y1="44718" x2="15746" y2="44718"/>
                        <a14:foregroundMark x1="16851" y1="82042" x2="16851" y2="82042"/>
                      </a14:backgroundRemoval>
                    </a14:imgEffect>
                  </a14:imgLayer>
                </a14:imgProps>
              </a:ext>
            </a:extLst>
          </a:blip>
          <a:srcRect l="9224" t="72515" r="78153" b="13438"/>
          <a:stretch>
            <a:fillRect/>
          </a:stretch>
        </p:blipFill>
        <p:spPr>
          <a:xfrm>
            <a:off x="2827514" y="194383"/>
            <a:ext cx="580286" cy="506627"/>
          </a:xfrm>
          <a:prstGeom prst="rect">
            <a:avLst/>
          </a:prstGeom>
        </p:spPr>
      </p:pic>
      <p:pic>
        <p:nvPicPr>
          <p:cNvPr id="12" name="Picture 1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AF9B267-26A1-9B44-BC8C-CE6020FF15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16022" y1="28521" x2="16022" y2="28521"/>
                        <a14:foregroundMark x1="15746" y1="44718" x2="15746" y2="44718"/>
                        <a14:foregroundMark x1="16851" y1="82042" x2="16851" y2="82042"/>
                      </a14:backgroundRemoval>
                    </a14:imgEffect>
                  </a14:imgLayer>
                </a14:imgProps>
              </a:ext>
            </a:extLst>
          </a:blip>
          <a:srcRect l="9098" t="56757" r="78226" b="30567"/>
          <a:stretch>
            <a:fillRect/>
          </a:stretch>
        </p:blipFill>
        <p:spPr>
          <a:xfrm>
            <a:off x="253818" y="222334"/>
            <a:ext cx="582763" cy="457200"/>
          </a:xfrm>
          <a:prstGeom prst="rect">
            <a:avLst/>
          </a:prstGeom>
        </p:spPr>
      </p:pic>
      <p:pic>
        <p:nvPicPr>
          <p:cNvPr id="15" name="Picture 1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2868236-9BD9-8FDC-B560-B39F5A0EBF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16022" y1="28521" x2="16022" y2="28521"/>
                        <a14:foregroundMark x1="15746" y1="44718" x2="15746" y2="44718"/>
                        <a14:foregroundMark x1="16851" y1="82042" x2="16851" y2="82042"/>
                      </a14:backgroundRemoval>
                    </a14:imgEffect>
                  </a14:imgLayer>
                </a14:imgProps>
              </a:ext>
            </a:extLst>
          </a:blip>
          <a:srcRect l="8828" t="20556" r="78550" b="64027"/>
          <a:stretch>
            <a:fillRect/>
          </a:stretch>
        </p:blipFill>
        <p:spPr>
          <a:xfrm>
            <a:off x="8249413" y="179130"/>
            <a:ext cx="580286" cy="55605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F0699F0-68F0-3D64-743A-0C47F9B54FEE}"/>
              </a:ext>
            </a:extLst>
          </p:cNvPr>
          <p:cNvSpPr txBox="1"/>
          <p:nvPr/>
        </p:nvSpPr>
        <p:spPr>
          <a:xfrm>
            <a:off x="723827" y="179130"/>
            <a:ext cx="1694045" cy="370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Recreation trail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22632C-CE34-14A4-0D3C-9836CB5C4BC3}"/>
              </a:ext>
            </a:extLst>
          </p:cNvPr>
          <p:cNvSpPr txBox="1"/>
          <p:nvPr/>
        </p:nvSpPr>
        <p:spPr>
          <a:xfrm>
            <a:off x="3354802" y="194383"/>
            <a:ext cx="1356294" cy="3707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Wildlife trail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7D4A71-2E43-35A3-F085-071E868705D7}"/>
              </a:ext>
            </a:extLst>
          </p:cNvPr>
          <p:cNvSpPr txBox="1"/>
          <p:nvPr/>
        </p:nvSpPr>
        <p:spPr>
          <a:xfrm>
            <a:off x="6176556" y="195753"/>
            <a:ext cx="1935858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Landscape-valley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EDAD083C-5D71-F2B1-4339-445938CC2606}"/>
              </a:ext>
            </a:extLst>
          </p:cNvPr>
          <p:cNvSpPr/>
          <p:nvPr/>
        </p:nvSpPr>
        <p:spPr>
          <a:xfrm rot="5400000">
            <a:off x="2741974" y="118955"/>
            <a:ext cx="238371" cy="5232549"/>
          </a:xfrm>
          <a:prstGeom prst="rightBrace">
            <a:avLst>
              <a:gd name="adj1" fmla="val 8333"/>
              <a:gd name="adj2" fmla="val 50171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E4908D-B3B0-910F-BAE6-6C5142EBEFBB}"/>
              </a:ext>
            </a:extLst>
          </p:cNvPr>
          <p:cNvSpPr txBox="1"/>
          <p:nvPr/>
        </p:nvSpPr>
        <p:spPr>
          <a:xfrm>
            <a:off x="1787788" y="2893503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Fernie</a:t>
            </a:r>
            <a:r>
              <a:rPr lang="en-US" dirty="0"/>
              <a:t> Trail Network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6F506F3A-4F78-CE34-A0EF-E58771A11A1F}"/>
              </a:ext>
            </a:extLst>
          </p:cNvPr>
          <p:cNvSpPr/>
          <p:nvPr/>
        </p:nvSpPr>
        <p:spPr>
          <a:xfrm rot="5400000">
            <a:off x="8217265" y="152672"/>
            <a:ext cx="238373" cy="516512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095B95A-AA38-4322-2AF0-6C1CB7FCAAF8}"/>
              </a:ext>
            </a:extLst>
          </p:cNvPr>
          <p:cNvSpPr txBox="1"/>
          <p:nvPr/>
        </p:nvSpPr>
        <p:spPr>
          <a:xfrm>
            <a:off x="7425799" y="2840515"/>
            <a:ext cx="2020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Across Landscape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ABC8E1-A6E7-2AC8-876A-BE61FB7C53CC}"/>
              </a:ext>
            </a:extLst>
          </p:cNvPr>
          <p:cNvSpPr txBox="1"/>
          <p:nvPr/>
        </p:nvSpPr>
        <p:spPr>
          <a:xfrm>
            <a:off x="8676237" y="205223"/>
            <a:ext cx="2120948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Landscape-remote</a:t>
            </a:r>
          </a:p>
        </p:txBody>
      </p:sp>
    </p:spTree>
    <p:extLst>
      <p:ext uri="{BB962C8B-B14F-4D97-AF65-F5344CB8AC3E}">
        <p14:creationId xmlns:p14="http://schemas.microsoft.com/office/powerpoint/2010/main" val="1304195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11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Clayton Lamb</dc:creator>
  <cp:lastModifiedBy>Clayton Lamb</cp:lastModifiedBy>
  <cp:revision>1</cp:revision>
  <dcterms:created xsi:type="dcterms:W3CDTF">2025-07-23T19:34:14Z</dcterms:created>
  <dcterms:modified xsi:type="dcterms:W3CDTF">2025-07-23T20:29:54Z</dcterms:modified>
</cp:coreProperties>
</file>

<file path=docProps/thumbnail.jpeg>
</file>